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84" d="100"/>
          <a:sy n="84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DC047-570E-427D-AC44-B317B7E748B3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40CC-9278-49B3-A15C-558C05BCDE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23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840CC-9278-49B3-A15C-558C05BCDE7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48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34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2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93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02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1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09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24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52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96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91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83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55DA-0831-4991-A636-8373A084F294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FD85-943A-4C06-A565-843F42A014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85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3067298" y="2857562"/>
            <a:ext cx="993180" cy="9931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accent4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2679055"/>
            <a:ext cx="6696744" cy="1470025"/>
          </a:xfrm>
        </p:spPr>
        <p:txBody>
          <a:bodyPr>
            <a:normAutofit/>
          </a:bodyPr>
          <a:lstStyle/>
          <a:p>
            <a:r>
              <a:rPr lang="zh-TW" altLang="en-US" sz="4800" smtClean="0">
                <a:latin typeface="Adobe 黑体 Std R" pitchFamily="34" charset="-128"/>
                <a:ea typeface="Adobe 黑体 Std R" pitchFamily="34" charset="-128"/>
              </a:rPr>
              <a:t>人像</a:t>
            </a:r>
            <a:endParaRPr lang="zh-TW" altLang="en-US" sz="48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984595"/>
            <a:ext cx="9144000" cy="1916832"/>
          </a:xfrm>
          <a:prstGeom prst="rect">
            <a:avLst/>
          </a:prstGeom>
          <a:solidFill>
            <a:schemeClr val="accent4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95810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 改變拍照時的框架型式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直幅構圖與橫幅構圖，直的拍或許很中規中矩，但橫的拍有時也不錯，</a:t>
            </a:r>
            <a:r>
              <a:rPr lang="zh-TW" altLang="en-US" sz="2400" dirty="0"/>
              <a:t>攝影就是可以隨心所欲的改變</a:t>
            </a:r>
            <a:r>
              <a:rPr lang="zh-TW" altLang="en-US" sz="2400" dirty="0" smtClean="0"/>
              <a:t>與嘗試。</a:t>
            </a:r>
          </a:p>
        </p:txBody>
      </p:sp>
      <p:pic>
        <p:nvPicPr>
          <p:cNvPr id="6146" name="Picture 2" descr="H:\照片\愛屋\20151128\11月28(JPG)\IMG_5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3174" y="3419922"/>
            <a:ext cx="3725964" cy="24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照片\愛屋\20151128\11月28(JPG)\IMG_5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3705"/>
            <a:ext cx="5544616" cy="36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2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把畫面填滿 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其中一個能夠吸引觀看者的方法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就是將被攝者的臉填滿於照片上。</a:t>
            </a:r>
            <a:endParaRPr lang="en-US" altLang="zh-TW" sz="2800" dirty="0" smtClean="0"/>
          </a:p>
        </p:txBody>
      </p:sp>
      <p:pic>
        <p:nvPicPr>
          <p:cNvPr id="2050" name="Picture 2" descr="H:\照片\Q妹\jpg\IMG_60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4"/>
          <a:stretch/>
        </p:blipFill>
        <p:spPr bwMode="auto">
          <a:xfrm>
            <a:off x="461393" y="2852936"/>
            <a:ext cx="406703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照片\Q妹\jpg\IMG_58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r="13084"/>
          <a:stretch/>
        </p:blipFill>
        <p:spPr bwMode="auto">
          <a:xfrm>
            <a:off x="4843214" y="2852936"/>
            <a:ext cx="39052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3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980728"/>
            <a:ext cx="9144000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572000" y="2527223"/>
            <a:ext cx="3096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bg1"/>
                </a:solidFill>
              </a:rPr>
              <a:t>END</a:t>
            </a:r>
            <a:endParaRPr lang="zh-TW" altLang="en-US" sz="11500" b="1" dirty="0">
              <a:solidFill>
                <a:schemeClr val="bg1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483768" y="2589071"/>
            <a:ext cx="1800200" cy="1800200"/>
            <a:chOff x="526045" y="2695228"/>
            <a:chExt cx="1800200" cy="1800200"/>
          </a:xfrm>
        </p:grpSpPr>
        <p:sp>
          <p:nvSpPr>
            <p:cNvPr id="11" name="橢圓 10"/>
            <p:cNvSpPr/>
            <p:nvPr/>
          </p:nvSpPr>
          <p:spPr>
            <a:xfrm>
              <a:off x="526045" y="2695228"/>
              <a:ext cx="1800200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41"/>
            <a:stretch/>
          </p:blipFill>
          <p:spPr>
            <a:xfrm>
              <a:off x="832580" y="2767736"/>
              <a:ext cx="1219140" cy="1702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33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靈活運用鏡頭焦距</a:t>
            </a:r>
            <a:r>
              <a:rPr lang="zh-TW" altLang="en-US" dirty="0" smtClean="0"/>
              <a:t> 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無論是廣角端、望遠端，還是標準焦距都有其特點，拍攝人像時可以多想一想什麼焦距的鏡頭可以拍出不同的效果。</a:t>
            </a:r>
          </a:p>
          <a:p>
            <a:endParaRPr lang="en-US" altLang="zh-TW" dirty="0" smtClean="0"/>
          </a:p>
        </p:txBody>
      </p:sp>
      <p:pic>
        <p:nvPicPr>
          <p:cNvPr id="7" name="Picture 5" descr="C:\Users\user\Desktop\國立嘉義大學\照片分享討論\318479_298650280147462_8213643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3" y="3037879"/>
            <a:ext cx="2398508" cy="357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Users\user\Desktop\國立嘉義大學\照片分享討論\680287_523623510983470_71284501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7879"/>
            <a:ext cx="5296867" cy="357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7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鏡頭</a:t>
            </a:r>
            <a:r>
              <a:rPr lang="en-US" altLang="zh-TW" b="1" dirty="0">
                <a:solidFill>
                  <a:schemeClr val="bg1"/>
                </a:solidFill>
              </a:rPr>
              <a:t>—</a:t>
            </a:r>
            <a:r>
              <a:rPr lang="zh-TW" altLang="en-US" b="1" dirty="0" smtClean="0">
                <a:solidFill>
                  <a:schemeClr val="bg1"/>
                </a:solidFill>
              </a:rPr>
              <a:t>望遠端</a:t>
            </a:r>
            <a:r>
              <a:rPr lang="zh-TW" altLang="en-US" dirty="0" smtClean="0"/>
              <a:t> 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可以壓縮背景，壓縮背景跟人物的空間；因為鏡頭跟被攝者的距離較遠，讓不太習慣拍照的被攝者也會顯得較</a:t>
            </a:r>
            <a:r>
              <a:rPr lang="zh-TW" altLang="en-US" sz="2800" dirty="0" smtClean="0"/>
              <a:t>自然當然</a:t>
            </a:r>
            <a:r>
              <a:rPr lang="zh-TW" altLang="en-US" sz="2800" dirty="0" smtClean="0"/>
              <a:t>望遠端也能比較容易拍出淺景深效果。</a:t>
            </a:r>
          </a:p>
          <a:p>
            <a:endParaRPr lang="en-US" altLang="zh-TW" dirty="0" smtClean="0"/>
          </a:p>
        </p:txBody>
      </p:sp>
      <p:pic>
        <p:nvPicPr>
          <p:cNvPr id="3074" name="Picture 2" descr="C:\Users\Math\Downloads\camera-1839895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r="7782"/>
          <a:stretch/>
        </p:blipFill>
        <p:spPr bwMode="auto">
          <a:xfrm>
            <a:off x="4669277" y="1988840"/>
            <a:ext cx="4367219" cy="367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0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鏡頭</a:t>
            </a:r>
            <a:r>
              <a:rPr lang="en-US" altLang="zh-TW" b="1" dirty="0" smtClean="0">
                <a:solidFill>
                  <a:schemeClr val="bg1"/>
                </a:solidFill>
              </a:rPr>
              <a:t>—</a:t>
            </a:r>
            <a:r>
              <a:rPr lang="zh-TW" altLang="en-US" b="1" dirty="0" smtClean="0">
                <a:solidFill>
                  <a:schemeClr val="bg1"/>
                </a:solidFill>
              </a:rPr>
              <a:t>標準焦距</a:t>
            </a:r>
            <a:r>
              <a:rPr lang="zh-TW" altLang="en-US" dirty="0" smtClean="0"/>
              <a:t> 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標準焦距如</a:t>
            </a:r>
            <a:r>
              <a:rPr lang="en-US" altLang="zh-TW" sz="2800" dirty="0" smtClean="0"/>
              <a:t>50mm</a:t>
            </a:r>
            <a:r>
              <a:rPr lang="zh-TW" altLang="en-US" sz="2800" dirty="0" smtClean="0"/>
              <a:t>可以拍出較為「寫實自然」的作品，焦距不會過長或過短，很適合街頭抓拍，鏡頭變形較小。定焦鏡頭則有光圈較大、畫質銳利為其特點。</a:t>
            </a:r>
          </a:p>
        </p:txBody>
      </p:sp>
      <p:pic>
        <p:nvPicPr>
          <p:cNvPr id="4098" name="Picture 2" descr="H:\照片\台中花毯節\JPG\IMG_4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5072" y="2466368"/>
            <a:ext cx="513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5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鏡頭</a:t>
            </a:r>
            <a:r>
              <a:rPr lang="en-US" altLang="zh-TW" b="1" dirty="0" smtClean="0">
                <a:solidFill>
                  <a:schemeClr val="bg1"/>
                </a:solidFill>
              </a:rPr>
              <a:t>—</a:t>
            </a:r>
            <a:r>
              <a:rPr lang="zh-TW" altLang="en-US" b="1" dirty="0" smtClean="0">
                <a:solidFill>
                  <a:schemeClr val="bg1"/>
                </a:solidFill>
              </a:rPr>
              <a:t>廣角端</a:t>
            </a:r>
            <a:r>
              <a:rPr lang="zh-TW" altLang="en-US" dirty="0" smtClean="0"/>
              <a:t> 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不但可以「以景帶人」，讓被攝者有置身於場景之中的效果，廣角鏡也具備鏡頭變形的效果，可以讓被攝者身形看起來更修長。</a:t>
            </a:r>
          </a:p>
          <a:p>
            <a:endParaRPr lang="en-US" altLang="zh-TW" dirty="0" smtClean="0"/>
          </a:p>
        </p:txBody>
      </p:sp>
      <p:pic>
        <p:nvPicPr>
          <p:cNvPr id="5122" name="Picture 2" descr="H:\照片\台中花毯節\JPG\IMG_4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5072" y="2387450"/>
            <a:ext cx="513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5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視線水平以外的角度</a:t>
            </a:r>
            <a:r>
              <a:rPr lang="zh-TW" altLang="en-US" b="1" dirty="0" smtClean="0"/>
              <a:t> 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拍攝風景照時我們常說要找特別的角度，讓相片更具變化。其實拍攝人像也一樣，不要只拍水平視線，試試各種角度拍攝，或許會有新發現。</a:t>
            </a:r>
          </a:p>
          <a:p>
            <a:endParaRPr lang="en-US" altLang="zh-TW" dirty="0" smtClean="0"/>
          </a:p>
        </p:txBody>
      </p:sp>
      <p:pic>
        <p:nvPicPr>
          <p:cNvPr id="9" name="Picture 2" descr="C:\Users\user\Desktop\國立嘉義大學\照片分享討論\475994_433871669958655_26946321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5" y="3357562"/>
            <a:ext cx="44751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user\Desktop\國立嘉義大學\照片分享討論\25601_112851068727385_763255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57" y="3392487"/>
            <a:ext cx="20002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user\Desktop\國立嘉義大學\照片分享討論\308406_298651223480701_6613488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195103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0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試試「離機閃燈」</a:t>
            </a:r>
            <a:r>
              <a:rPr lang="zh-TW" altLang="en-US" b="1" dirty="0" smtClean="0"/>
              <a:t> 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「離機閃燈」是很有趣的拍攝手法，在操作距離、角度、閃燈出力等都需要一定的熟練度，拍攝時才能更得心應手。</a:t>
            </a:r>
          </a:p>
          <a:p>
            <a:endParaRPr lang="en-US" altLang="zh-TW" sz="28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52" y="3212976"/>
            <a:ext cx="4962128" cy="33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適當地在照片中運用框架</a:t>
            </a:r>
            <a:r>
              <a:rPr lang="zh-TW" altLang="en-US" b="1" dirty="0" smtClean="0"/>
              <a:t> 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藉由框架可以讓照片中的元素具有吸引力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框架可以增加照片的深度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並讓人的眼睛對照片更感興趣我們可以利用窗戶或者門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甚至於利用被攝者的雙手來製造框架。</a:t>
            </a:r>
          </a:p>
          <a:p>
            <a:endParaRPr lang="en-US" altLang="zh-TW" sz="2800" dirty="0" smtClean="0"/>
          </a:p>
        </p:txBody>
      </p:sp>
      <p:pic>
        <p:nvPicPr>
          <p:cNvPr id="1026" name="Picture 2" descr="C:\Users\Math\Desktop\教材用照片\IMG_69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53028" r="11194" b="1"/>
          <a:stretch/>
        </p:blipFill>
        <p:spPr bwMode="auto">
          <a:xfrm>
            <a:off x="271825" y="3211438"/>
            <a:ext cx="8600349" cy="33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0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利用廣角鏡頭特性</a:t>
            </a:r>
            <a:r>
              <a:rPr lang="zh-TW" altLang="en-US" b="1" dirty="0" smtClean="0"/>
              <a:t> 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適時地運用廣角鏡頭可以增添照片的元素，當身體的某些部位處在邊緣時</a:t>
            </a:r>
            <a:r>
              <a:rPr lang="zh-TW" altLang="en-US" dirty="0"/>
              <a:t>，</a:t>
            </a:r>
            <a:r>
              <a:rPr lang="zh-TW" altLang="en-US" dirty="0" smtClean="0"/>
              <a:t>扭曲會使該部位變大且變長</a:t>
            </a:r>
            <a:r>
              <a:rPr lang="zh-TW" altLang="en-US" dirty="0"/>
              <a:t>，</a:t>
            </a:r>
            <a:r>
              <a:rPr lang="zh-TW" altLang="en-US" dirty="0" smtClean="0"/>
              <a:t>對畫面會更有震撼力與趣味性</a:t>
            </a:r>
            <a:r>
              <a:rPr lang="zh-TW" altLang="en-US" dirty="0"/>
              <a:t>。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480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436</Words>
  <Application>Microsoft Office PowerPoint</Application>
  <PresentationFormat>如螢幕大小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人像</vt:lpstr>
      <vt:lpstr>靈活運用鏡頭焦距 </vt:lpstr>
      <vt:lpstr>鏡頭—望遠端 </vt:lpstr>
      <vt:lpstr>鏡頭—標準焦距 </vt:lpstr>
      <vt:lpstr>鏡頭—廣角端 </vt:lpstr>
      <vt:lpstr>視線水平以外的角度 </vt:lpstr>
      <vt:lpstr>試試「離機閃燈」 </vt:lpstr>
      <vt:lpstr>適當地在照片中運用框架 </vt:lpstr>
      <vt:lpstr>利用廣角鏡頭特性 </vt:lpstr>
      <vt:lpstr> 改變拍照時的框架型式</vt:lpstr>
      <vt:lpstr>把畫面填滿 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人物</dc:title>
  <dc:creator>Microsoft</dc:creator>
  <cp:lastModifiedBy>Microsoft</cp:lastModifiedBy>
  <cp:revision>9</cp:revision>
  <dcterms:created xsi:type="dcterms:W3CDTF">2016-11-23T13:42:22Z</dcterms:created>
  <dcterms:modified xsi:type="dcterms:W3CDTF">2017-02-13T02:21:52Z</dcterms:modified>
</cp:coreProperties>
</file>