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5B"/>
    <a:srgbClr val="F0D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72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08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7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34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37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91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04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21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29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63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35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04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248D-3C6C-41E0-AE1C-B66AB4794609}" type="datetimeFigureOut">
              <a:rPr lang="zh-TW" altLang="en-US" smtClean="0"/>
              <a:t>2017/2/13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691F-4D72-41B9-820C-533C1A35F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9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2679055"/>
            <a:ext cx="6696744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Adobe 黑体 Std R" pitchFamily="34" charset="-128"/>
                <a:ea typeface="Adobe 黑体 Std R" pitchFamily="34" charset="-128"/>
              </a:rPr>
              <a:t>食物</a:t>
            </a:r>
            <a:endParaRPr lang="zh-TW" altLang="en-US" sz="48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984595"/>
            <a:ext cx="9144000" cy="1916832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81" y="2972090"/>
            <a:ext cx="883956" cy="88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6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拍攝的黃金時間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剛料理好的食物賣相是最吸引，食物煮好後的前二十分鐘是拍攝的黃金時間，食物的光澤食材的新鮮度會隨著時間減少，拍攝之前預先準備好佈置工作就能縮短拍攝時間，掌握拍攝的黃金時間。</a:t>
            </a:r>
          </a:p>
        </p:txBody>
      </p:sp>
      <p:pic>
        <p:nvPicPr>
          <p:cNvPr id="2050" name="Picture 2" descr="C:\Users\Math\Desktop\教材用照片\64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2" y="3420472"/>
            <a:ext cx="404870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th\Desktop\教材用照片\647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"/>
          <a:stretch/>
        </p:blipFill>
        <p:spPr bwMode="auto">
          <a:xfrm>
            <a:off x="4342151" y="3420472"/>
            <a:ext cx="461059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其他建議事項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不要使用太花俏的器皿。</a:t>
            </a:r>
          </a:p>
          <a:p>
            <a:r>
              <a:rPr lang="zh-TW" altLang="en-US" sz="2400" dirty="0" smtClean="0"/>
              <a:t>有時不見得要把食物完完整整拍攝出來，有些裁切的角度可以展現出神秘感，放大觀者的想像空間。</a:t>
            </a:r>
            <a:endParaRPr lang="en-US" altLang="zh-TW" sz="2400" dirty="0" smtClean="0"/>
          </a:p>
          <a:p>
            <a:r>
              <a:rPr lang="zh-TW" altLang="en-US" sz="2400" dirty="0" smtClean="0"/>
              <a:t>將食物最好的一面轉向鏡頭，像我們在拍照時習慣露出左臉或右臉一樣。</a:t>
            </a:r>
          </a:p>
          <a:p>
            <a:r>
              <a:rPr lang="zh-TW" altLang="en-US" sz="2400" dirty="0" smtClean="0"/>
              <a:t>將食物靠近鏡頭的拍攝方式是很有力量的</a:t>
            </a:r>
            <a:r>
              <a:rPr lang="zh-TW" altLang="en-US" sz="2400" dirty="0"/>
              <a:t>！</a:t>
            </a:r>
            <a:endParaRPr lang="en-US" altLang="zh-TW" sz="2400" dirty="0" smtClean="0"/>
          </a:p>
          <a:p>
            <a:r>
              <a:rPr lang="zh-TW" altLang="en-US" sz="2400" dirty="0" smtClean="0"/>
              <a:t>加入一些道具進畫面裡，餐具、水杯</a:t>
            </a:r>
            <a:r>
              <a:rPr lang="en-US" altLang="zh-TW" sz="2400" dirty="0" smtClean="0"/>
              <a:t>..</a:t>
            </a:r>
            <a:r>
              <a:rPr lang="zh-TW" altLang="en-US" sz="2400" dirty="0" smtClean="0"/>
              <a:t>等，但不要太多。</a:t>
            </a:r>
            <a:endParaRPr lang="en-US" altLang="zh-TW" sz="2400" dirty="0" smtClean="0"/>
          </a:p>
          <a:p>
            <a:r>
              <a:rPr lang="zh-TW" altLang="en-US" sz="2400" dirty="0" smtClean="0"/>
              <a:t>食物拍攝前先想好照片的用途與排版方式，有助於構圖的思考，例如社群網站、部落格通常比較適合橫式構圖，若要拍攝書本、雜誌封面，建議多嘗試直式構圖，方便照片的選用與排列。</a:t>
            </a:r>
          </a:p>
        </p:txBody>
      </p:sp>
    </p:spTree>
    <p:extLst>
      <p:ext uri="{BB962C8B-B14F-4D97-AF65-F5344CB8AC3E}">
        <p14:creationId xmlns:p14="http://schemas.microsoft.com/office/powerpoint/2010/main" val="13315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080120"/>
            <a:ext cx="9144000" cy="4797152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2000" y="2527223"/>
            <a:ext cx="30963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bg1"/>
                </a:solidFill>
              </a:rPr>
              <a:t>END</a:t>
            </a:r>
            <a:endParaRPr lang="zh-TW" altLang="en-US" sz="11500" b="1" dirty="0">
              <a:solidFill>
                <a:schemeClr val="bg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483768" y="2589071"/>
            <a:ext cx="1800200" cy="1800200"/>
            <a:chOff x="526045" y="2695228"/>
            <a:chExt cx="1800200" cy="1800200"/>
          </a:xfrm>
        </p:grpSpPr>
        <p:sp>
          <p:nvSpPr>
            <p:cNvPr id="9" name="橢圓 8"/>
            <p:cNvSpPr/>
            <p:nvPr/>
          </p:nvSpPr>
          <p:spPr>
            <a:xfrm>
              <a:off x="526045" y="2695228"/>
              <a:ext cx="1800200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41"/>
            <a:stretch/>
          </p:blipFill>
          <p:spPr>
            <a:xfrm>
              <a:off x="832580" y="2767736"/>
              <a:ext cx="1219140" cy="1702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3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光線 </a:t>
            </a:r>
            <a:r>
              <a:rPr lang="en-US" altLang="zh-TW" b="1" dirty="0" smtClean="0">
                <a:solidFill>
                  <a:srgbClr val="002060"/>
                </a:solidFill>
              </a:rPr>
              <a:t>–</a:t>
            </a:r>
            <a:r>
              <a:rPr lang="zh-TW" altLang="en-US" b="1" dirty="0" smtClean="0">
                <a:solidFill>
                  <a:srgbClr val="002060"/>
                </a:solidFill>
              </a:rPr>
              <a:t> 尋找最佳光源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/>
              <a:t>嘗試用自然光拍攝，明亮光線能使食物顏色更鮮明，拍出美味的感覺。</a:t>
            </a:r>
          </a:p>
          <a:p>
            <a:endParaRPr lang="zh-TW" altLang="en-US" dirty="0"/>
          </a:p>
        </p:txBody>
      </p:sp>
      <p:pic>
        <p:nvPicPr>
          <p:cNvPr id="6146" name="Picture 2" descr="C:\Users\Math\Downloads\couscous-933385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73" y="2492896"/>
            <a:ext cx="240187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th\Downloads\food-1421949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9" y="2492896"/>
            <a:ext cx="542206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1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光線影響視覺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       明亮                  </a:t>
            </a:r>
            <a:r>
              <a:rPr lang="en-US" altLang="zh-TW" dirty="0" smtClean="0"/>
              <a:t>VS</a:t>
            </a:r>
            <a:r>
              <a:rPr lang="zh-TW" altLang="en-US" dirty="0" smtClean="0"/>
              <a:t>                 昏暗</a:t>
            </a:r>
            <a:endParaRPr lang="zh-TW" altLang="en-US" dirty="0"/>
          </a:p>
        </p:txBody>
      </p:sp>
      <p:pic>
        <p:nvPicPr>
          <p:cNvPr id="11" name="Picture 2" descr="C:\Users\Math\Downloads\salmon-1485014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996952"/>
            <a:ext cx="378616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th\Downloads\salmon-1485014_64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78616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1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室內光線拍攝要點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室內光線大多較昏暗，在昏暗的場合拍攝時，要注意</a:t>
            </a:r>
            <a:r>
              <a:rPr lang="en-US" altLang="zh-TW" dirty="0" smtClean="0"/>
              <a:t>ISO</a:t>
            </a:r>
            <a:r>
              <a:rPr lang="zh-TW" altLang="en-US" dirty="0" smtClean="0"/>
              <a:t>的數值，不可開得太高以免燥點過高。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9600" dirty="0" smtClean="0"/>
              <a:t>         </a:t>
            </a:r>
            <a:r>
              <a:rPr lang="zh-TW" altLang="en-US" sz="9600" dirty="0" smtClean="0">
                <a:solidFill>
                  <a:srgbClr val="FF0000"/>
                </a:solidFill>
              </a:rPr>
              <a:t>高</a:t>
            </a:r>
            <a:r>
              <a:rPr lang="en-US" altLang="zh-TW" sz="9600" dirty="0" smtClean="0">
                <a:solidFill>
                  <a:srgbClr val="FF0000"/>
                </a:solidFill>
              </a:rPr>
              <a:t>ISO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4" name="禁止標誌 3"/>
          <p:cNvSpPr/>
          <p:nvPr/>
        </p:nvSpPr>
        <p:spPr>
          <a:xfrm>
            <a:off x="2767402" y="3064562"/>
            <a:ext cx="3388774" cy="3388774"/>
          </a:xfrm>
          <a:prstGeom prst="noSmoking">
            <a:avLst>
              <a:gd name="adj" fmla="val 7600"/>
            </a:avLst>
          </a:prstGeom>
          <a:solidFill>
            <a:schemeClr val="accent2">
              <a:alpha val="75000"/>
            </a:schemeClr>
          </a:solidFill>
          <a:ln>
            <a:solidFill>
              <a:schemeClr val="accent2">
                <a:shade val="50000"/>
                <a:alpha val="7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室內光線拍攝要點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室內拍攝時多半還需注意的，就是“白平衡”，將色溫調整至適當的</a:t>
            </a:r>
            <a:r>
              <a:rPr lang="en-US" altLang="zh-TW" dirty="0" smtClean="0"/>
              <a:t>K</a:t>
            </a:r>
            <a:r>
              <a:rPr lang="zh-TW" altLang="en-US" dirty="0" smtClean="0"/>
              <a:t>數或是選取適當的白平衡可讓食物看起來更美味哦！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9600" dirty="0" smtClean="0"/>
              <a:t>         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th\Desktop\未命名的轉存\IMG_1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8" y="3510456"/>
            <a:ext cx="432105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th\Desktop\教材用照片\64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4"/>
          <a:stretch/>
        </p:blipFill>
        <p:spPr bwMode="auto">
          <a:xfrm>
            <a:off x="4572000" y="3510456"/>
            <a:ext cx="446622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拍攝角度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各種食物型狀不同，每一種食物都有自己的最佳角度，就和人一樣，所以多多嘗試各種不同的角度吧。</a:t>
            </a:r>
          </a:p>
          <a:p>
            <a:endParaRPr lang="en-US" altLang="zh-TW" dirty="0" smtClean="0"/>
          </a:p>
        </p:txBody>
      </p:sp>
      <p:pic>
        <p:nvPicPr>
          <p:cNvPr id="6" name="Picture 12" descr="C:\Users\user\Desktop\國立嘉義大學\照片分享討論\414830_486302704715551_186044360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" y="4638300"/>
            <a:ext cx="27860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:\Users\user\Desktop\國立嘉義大學\照片分享討論\191245_486302734715548_186997841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" y="2709488"/>
            <a:ext cx="278606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:\Users\user\Desktop\國立嘉義大學\照片分享討論\175213_508645829147905_2122740173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42" y="4638302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Users\user\Desktop\國立嘉義大學\照片分享討論\679955_518677934811361_772167285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42" y="2709488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:\Users\user\Desktop\國立嘉義大學\照片分享討論\11753664_1021444004534749_721354737302155754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1" y="2709489"/>
            <a:ext cx="2928937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正面拍攝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一目了然，但也比較呆版。</a:t>
            </a:r>
            <a:endParaRPr lang="en-US" altLang="zh-TW" dirty="0" smtClean="0"/>
          </a:p>
        </p:txBody>
      </p:sp>
      <p:pic>
        <p:nvPicPr>
          <p:cNvPr id="3074" name="Picture 2" descr="C:\Users\Math\Desktop\教材用照片\647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3037" r="2538" b="3062"/>
          <a:stretch/>
        </p:blipFill>
        <p:spPr bwMode="auto">
          <a:xfrm>
            <a:off x="1547664" y="2288302"/>
            <a:ext cx="6441744" cy="439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側面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可顯示出食物的立體感，也可配合景深作不同變化。</a:t>
            </a:r>
            <a:endParaRPr lang="en-US" altLang="zh-TW" dirty="0" smtClean="0"/>
          </a:p>
        </p:txBody>
      </p:sp>
      <p:pic>
        <p:nvPicPr>
          <p:cNvPr id="1026" name="Picture 2" descr="C:\Users\Math\Desktop\教材用照片\IMG_3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00" y="2708920"/>
            <a:ext cx="594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斜</a:t>
            </a:r>
            <a:r>
              <a:rPr lang="en-US" altLang="zh-TW" b="1" dirty="0" smtClean="0">
                <a:solidFill>
                  <a:srgbClr val="002060"/>
                </a:solidFill>
              </a:rPr>
              <a:t>30-60</a:t>
            </a:r>
            <a:r>
              <a:rPr lang="zh-TW" altLang="en-US" b="1" dirty="0" smtClean="0">
                <a:solidFill>
                  <a:srgbClr val="002060"/>
                </a:solidFill>
              </a:rPr>
              <a:t>度角 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找不到好的構圖與取景角度時，也可以改用近距離特寫的拍攝手法，利用微距鏡頭， 以</a:t>
            </a:r>
            <a:r>
              <a:rPr lang="en-US" altLang="zh-TW" sz="2400" dirty="0" smtClean="0"/>
              <a:t>30-60 </a:t>
            </a:r>
            <a:r>
              <a:rPr lang="zh-TW" altLang="en-US" sz="2400" dirty="0" smtClean="0"/>
              <a:t>度斜對角構圖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近拍表現食 物的細節。</a:t>
            </a:r>
          </a:p>
          <a:p>
            <a:endParaRPr lang="en-US" altLang="zh-TW" sz="2000" dirty="0" smtClean="0"/>
          </a:p>
        </p:txBody>
      </p:sp>
      <p:pic>
        <p:nvPicPr>
          <p:cNvPr id="5122" name="Picture 2" descr="C:\Users\Math\Desktop\教材用照片\647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3375"/>
          <a:stretch/>
        </p:blipFill>
        <p:spPr bwMode="auto">
          <a:xfrm>
            <a:off x="85105" y="3068960"/>
            <a:ext cx="463091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th\Desktop\教材用照片\64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31862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415</Words>
  <Application>Microsoft Office PowerPoint</Application>
  <PresentationFormat>如螢幕大小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食物</vt:lpstr>
      <vt:lpstr>光線 – 尋找最佳光源</vt:lpstr>
      <vt:lpstr>光線影響視覺</vt:lpstr>
      <vt:lpstr>室內光線拍攝要點</vt:lpstr>
      <vt:lpstr>室內光線拍攝要點</vt:lpstr>
      <vt:lpstr>拍攝角度</vt:lpstr>
      <vt:lpstr>正面拍攝</vt:lpstr>
      <vt:lpstr>側面</vt:lpstr>
      <vt:lpstr>斜30-60度角 </vt:lpstr>
      <vt:lpstr>拍攝的黃金時間</vt:lpstr>
      <vt:lpstr>其他建議事項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</dc:creator>
  <cp:lastModifiedBy>Microsoft</cp:lastModifiedBy>
  <cp:revision>11</cp:revision>
  <dcterms:created xsi:type="dcterms:W3CDTF">2016-11-23T11:51:23Z</dcterms:created>
  <dcterms:modified xsi:type="dcterms:W3CDTF">2017-02-13T01:51:33Z</dcterms:modified>
</cp:coreProperties>
</file>